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65A63C-BC46-467E-B813-DF349E7BEA9B}" type="datetimeFigureOut">
              <a:rPr lang="en-US" smtClean="0"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3EC3615-60F2-4385-AB77-21CCAC7DA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53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009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67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38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8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7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96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36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15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02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5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A3CAC-CF76-485F-AC7B-49E0723CD939}" type="datetimeFigureOut">
              <a:rPr lang="en-US" smtClean="0"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D0461-2B83-462F-8CFA-440748D839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ynthicity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ithub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1470025"/>
          </a:xfrm>
        </p:spPr>
        <p:txBody>
          <a:bodyPr/>
          <a:lstStyle/>
          <a:p>
            <a:r>
              <a:rPr lang="en-US" dirty="0" smtClean="0"/>
              <a:t>AMPORF</a:t>
            </a:r>
            <a:br>
              <a:rPr lang="en-US" dirty="0" smtClean="0"/>
            </a:br>
            <a:r>
              <a:rPr lang="en-US" dirty="0" smtClean="0"/>
              <a:t>Common Modeling Platform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429000"/>
          </a:xfrm>
        </p:spPr>
        <p:txBody>
          <a:bodyPr>
            <a:normAutofit fontScale="92500" lnSpcReduction="10000"/>
          </a:bodyPr>
          <a:lstStyle/>
          <a:p>
            <a:pPr algn="l"/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Consolidated Travel Model Software Platform Development &amp;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Enhancement </a:t>
            </a:r>
            <a:endParaRPr lang="en-US" b="1" dirty="0" smtClean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Guy Rousseau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Atlanta Regional Commission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2014 AMPO Annual Conference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7627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Original 3 Partners:</a:t>
            </a:r>
          </a:p>
          <a:p>
            <a:pPr lvl="1"/>
            <a:r>
              <a:rPr lang="en-US" dirty="0" smtClean="0"/>
              <a:t>Atlanta Regional Commission</a:t>
            </a:r>
          </a:p>
          <a:p>
            <a:pPr lvl="1"/>
            <a:r>
              <a:rPr lang="en-US" dirty="0" smtClean="0"/>
              <a:t>Metropolitan Transportation Commission</a:t>
            </a:r>
          </a:p>
          <a:p>
            <a:pPr lvl="1"/>
            <a:r>
              <a:rPr lang="en-US" dirty="0" smtClean="0"/>
              <a:t>San Diego Association of Governments</a:t>
            </a:r>
          </a:p>
          <a:p>
            <a:pPr lvl="1"/>
            <a:endParaRPr lang="en-US" dirty="0"/>
          </a:p>
          <a:p>
            <a:r>
              <a:rPr lang="en-US" dirty="0" smtClean="0"/>
              <a:t>The Additional 2 Partners:</a:t>
            </a:r>
          </a:p>
          <a:p>
            <a:pPr lvl="1"/>
            <a:r>
              <a:rPr lang="en-US" dirty="0" smtClean="0"/>
              <a:t>Puget Sound Regional Council</a:t>
            </a:r>
          </a:p>
          <a:p>
            <a:pPr lvl="1"/>
            <a:r>
              <a:rPr lang="en-US" dirty="0" smtClean="0"/>
              <a:t>San Francisco County Transportation Authority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291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&amp;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Reduce the overall costs of maintenance &amp; development of innovative new model components associated with isolated model implementations.</a:t>
            </a:r>
          </a:p>
          <a:p>
            <a:r>
              <a:rPr lang="en-US" dirty="0" smtClean="0"/>
              <a:t>Each MPO Partner currently uses a Coordinated Travel and Regional Activity Model Platform (CT-RAMP) Activity-Based Model (ABM).</a:t>
            </a:r>
          </a:p>
          <a:p>
            <a:r>
              <a:rPr lang="en-US" dirty="0" smtClean="0"/>
              <a:t>Combine the current CT-RAMP (programmed in Java) code branches developed for each MPO Partner into a consolidated trunk for use by each organization.</a:t>
            </a:r>
          </a:p>
          <a:p>
            <a:r>
              <a:rPr lang="en-US" dirty="0"/>
              <a:t>The MPO Partners </a:t>
            </a:r>
            <a:r>
              <a:rPr lang="en-US" dirty="0" smtClean="0"/>
              <a:t>are only </a:t>
            </a:r>
            <a:r>
              <a:rPr lang="en-US" dirty="0"/>
              <a:t>required to customize parameter and input files specific to their region.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consolidated code trunk </a:t>
            </a:r>
            <a:r>
              <a:rPr lang="en-US" dirty="0" smtClean="0"/>
              <a:t>will </a:t>
            </a:r>
            <a:r>
              <a:rPr lang="en-US" dirty="0"/>
              <a:t>provide a robust platform to calibrate the model for each </a:t>
            </a:r>
            <a:r>
              <a:rPr lang="en-US" dirty="0" smtClean="0"/>
              <a:t>region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/>
              <a:t>changes to compiled </a:t>
            </a:r>
            <a:r>
              <a:rPr lang="en-US" dirty="0" smtClean="0"/>
              <a:t>libraries </a:t>
            </a:r>
            <a:r>
              <a:rPr lang="en-US" dirty="0"/>
              <a:t>required to calibrate a model for a specified region.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93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ARC, MTC &amp; SANDAG approached AMPO for project management in Summer of 2013</a:t>
            </a:r>
          </a:p>
          <a:p>
            <a:r>
              <a:rPr lang="en-US" dirty="0" smtClean="0"/>
              <a:t>AMPO’s Rich </a:t>
            </a:r>
            <a:r>
              <a:rPr lang="en-US" dirty="0" err="1" smtClean="0"/>
              <a:t>Denbow</a:t>
            </a:r>
            <a:r>
              <a:rPr lang="en-US" dirty="0" smtClean="0"/>
              <a:t> is Project Manager</a:t>
            </a:r>
          </a:p>
          <a:p>
            <a:r>
              <a:rPr lang="en-US" dirty="0" smtClean="0"/>
              <a:t>RFP released in September 2013</a:t>
            </a:r>
          </a:p>
          <a:p>
            <a:r>
              <a:rPr lang="en-US" dirty="0" smtClean="0"/>
              <a:t>3 proposals were received</a:t>
            </a:r>
          </a:p>
          <a:p>
            <a:r>
              <a:rPr lang="en-US" dirty="0" smtClean="0"/>
              <a:t>The 3 Original Partners met at MTC for proposals reviews and consultants interviews</a:t>
            </a:r>
          </a:p>
          <a:p>
            <a:r>
              <a:rPr lang="en-US" dirty="0" err="1" smtClean="0"/>
              <a:t>Synthicity</a:t>
            </a:r>
            <a:r>
              <a:rPr lang="en-US" dirty="0" smtClean="0"/>
              <a:t> was selected (</a:t>
            </a:r>
            <a:r>
              <a:rPr lang="en-US" dirty="0" smtClean="0">
                <a:hlinkClick r:id="rId2"/>
              </a:rPr>
              <a:t>www.synthicity.com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Synthicity’s</a:t>
            </a:r>
            <a:r>
              <a:rPr lang="en-US" dirty="0" smtClean="0"/>
              <a:t> Paul Waddell is Project Lead</a:t>
            </a:r>
          </a:p>
          <a:p>
            <a:r>
              <a:rPr lang="en-US" dirty="0" smtClean="0"/>
              <a:t>Project Kick-Off Meeting in February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245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Funding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009328"/>
              </p:ext>
            </p:extLst>
          </p:nvPr>
        </p:nvGraphicFramePr>
        <p:xfrm>
          <a:off x="914400" y="1527175"/>
          <a:ext cx="7799388" cy="477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Document" r:id="rId3" imgW="7951692" imgH="4869602" progId="Word.Document.12">
                  <p:embed/>
                </p:oleObj>
              </mc:Choice>
              <mc:Fallback>
                <p:oleObj name="Document" r:id="rId3" imgW="7951692" imgH="48696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527175"/>
                        <a:ext cx="7799388" cy="4776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30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 To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Task 1A</a:t>
            </a:r>
          </a:p>
          <a:p>
            <a:pPr lvl="1"/>
            <a:r>
              <a:rPr lang="en-US" dirty="0" smtClean="0"/>
              <a:t>Comparison of the 3 Original CT-RAMP ABMs</a:t>
            </a:r>
          </a:p>
          <a:p>
            <a:r>
              <a:rPr lang="en-US" dirty="0" smtClean="0"/>
              <a:t>Task 1B</a:t>
            </a:r>
          </a:p>
          <a:p>
            <a:pPr lvl="1"/>
            <a:r>
              <a:rPr lang="en-US" dirty="0" smtClean="0"/>
              <a:t>Software Architecture Approach: Leverage the </a:t>
            </a:r>
            <a:r>
              <a:rPr lang="en-US" dirty="0" err="1" smtClean="0"/>
              <a:t>UrbanSim</a:t>
            </a:r>
            <a:r>
              <a:rPr lang="en-US" dirty="0" smtClean="0"/>
              <a:t> Infrastructure (in Python)</a:t>
            </a:r>
          </a:p>
          <a:p>
            <a:pPr lvl="1"/>
            <a:r>
              <a:rPr lang="en-US" dirty="0" smtClean="0"/>
              <a:t>Performance Profiling &amp; Bottleneck </a:t>
            </a:r>
            <a:r>
              <a:rPr lang="en-US" dirty="0"/>
              <a:t>I</a:t>
            </a:r>
            <a:r>
              <a:rPr lang="en-US" dirty="0" smtClean="0"/>
              <a:t>dentification</a:t>
            </a:r>
          </a:p>
          <a:p>
            <a:r>
              <a:rPr lang="en-US" dirty="0" smtClean="0"/>
              <a:t>Task 1C</a:t>
            </a:r>
          </a:p>
          <a:p>
            <a:pPr lvl="1"/>
            <a:r>
              <a:rPr lang="en-US" dirty="0" smtClean="0"/>
              <a:t>Agile Software Development in </a:t>
            </a:r>
            <a:r>
              <a:rPr lang="en-US" dirty="0" err="1" smtClean="0"/>
              <a:t>GitHub</a:t>
            </a:r>
            <a:r>
              <a:rPr lang="en-US" dirty="0" smtClean="0"/>
              <a:t> (</a:t>
            </a:r>
            <a:r>
              <a:rPr lang="en-US" dirty="0" smtClean="0">
                <a:hlinkClick r:id="rId2"/>
              </a:rPr>
              <a:t>www.github.com</a:t>
            </a:r>
            <a:r>
              <a:rPr lang="en-US" dirty="0" smtClean="0"/>
              <a:t>) Repository</a:t>
            </a:r>
          </a:p>
          <a:p>
            <a:pPr lvl="1"/>
            <a:r>
              <a:rPr lang="en-US" dirty="0" smtClean="0"/>
              <a:t>Testing Framework</a:t>
            </a:r>
          </a:p>
          <a:p>
            <a:r>
              <a:rPr lang="en-US" dirty="0" smtClean="0"/>
              <a:t>Task 1D-E</a:t>
            </a:r>
          </a:p>
          <a:p>
            <a:pPr lvl="1"/>
            <a:r>
              <a:rPr lang="en-US" dirty="0" smtClean="0"/>
              <a:t>Software Deployment Approach Towards a Consolidated CT-RAMP Software </a:t>
            </a:r>
            <a:r>
              <a:rPr lang="en-US" dirty="0"/>
              <a:t>P</a:t>
            </a:r>
            <a:r>
              <a:rPr lang="en-US" dirty="0" smtClean="0"/>
              <a:t>ackage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208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5719</TotalTime>
  <Words>289</Words>
  <Application>Microsoft Office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Microsoft Word Document</vt:lpstr>
      <vt:lpstr>AMPORF Common Modeling Platform</vt:lpstr>
      <vt:lpstr>The Partners</vt:lpstr>
      <vt:lpstr>Goals &amp; Objectives</vt:lpstr>
      <vt:lpstr>History of Project</vt:lpstr>
      <vt:lpstr>Project Funding</vt:lpstr>
      <vt:lpstr>Progress To Date</vt:lpstr>
    </vt:vector>
  </TitlesOfParts>
  <Company>ARC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Guy Rousseau</dc:creator>
  <cp:lastModifiedBy>Guy Rousseau</cp:lastModifiedBy>
  <cp:revision>19</cp:revision>
  <cp:lastPrinted>2014-10-21T15:01:56Z</cp:lastPrinted>
  <dcterms:created xsi:type="dcterms:W3CDTF">2014-10-17T15:40:10Z</dcterms:created>
  <dcterms:modified xsi:type="dcterms:W3CDTF">2014-10-21T15:04:11Z</dcterms:modified>
</cp:coreProperties>
</file>